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1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361A-1A8E-F061-03FE-23BEDBCB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50FD9-5372-753C-AC98-79BB2D84C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0B1C4-7421-C6EF-8F47-90B9689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22A17-0A58-758C-50A7-8434014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5EDA-EC8C-8B46-4515-C06FF4B5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924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3608-3E9F-3362-B749-1410B8EC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C745F-2DDE-7768-3411-A8ED3FAD0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D6BA1-ADFF-C558-E653-97FF5DB8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14A8-FD75-3474-0643-995950D5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F1786-AC6C-1D9E-6E25-715791CE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958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CD59C-B480-711C-3A89-22B4CBCC1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94827-C8BE-3AEE-6AC8-1487DCB6B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0D14-F6B5-89D3-5A06-6E30E541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FD0B-4300-0C0F-8761-34CB9033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632B-929E-2C2D-77E7-2379CEFB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29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9C82-9CB7-3C73-874C-04DA0B6C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8F04-2364-A1B8-F615-F6E5F89E9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036CF-45B6-F9A7-E618-E8E9CBC8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787AD-02A1-0CC7-BB77-8145A760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D5686-3B6F-E663-09FC-96778D52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225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B817-84D6-8E6B-623A-A0334B45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89930-F715-038E-E1ED-0062B5B5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A307F-82EE-6D94-459F-4AB50CE5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522C6-51B6-8343-19F0-D51D63E1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52BD9-F97D-3E01-6768-88496C75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842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D84-9841-1F39-7CB3-CD51FD0A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6FA9-FEDF-CAFE-254A-75540D012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C3AF6-1966-6CF3-308A-773F24675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04CB0-5FFE-A091-02AC-8E71FC49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EF4C3-5498-37C3-862A-474405F6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72A57-BD9D-3C8B-1182-D6D07E73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156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BE5F1-2F02-7AB3-917B-C3DED1AD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0103-C46D-B846-E7BB-4CED41A0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D0F17-4158-7F83-DB62-2D8A93026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DB736-DB27-1FFD-2CB1-8B21FD1F0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78AC4-7EAE-AFC5-73CC-BAF52D194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00E75-62B3-B710-4E02-482476B1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64A14-C258-7BC2-3514-2BAAB192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4A456-56FF-B5E0-B600-81F07CE5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817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10B8-8E8C-3251-37D3-5727E766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BBFFB-05E7-DD8A-B7F4-AF6825E6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AA9F9-ABD6-8D68-51A2-C2B759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C6AD3-4092-5F07-BD59-EDBCAB1A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052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7A87E-7F70-7155-9AED-B6799F44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AED7F-90FA-8DFF-271B-3E5C15C1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0ADFF-B009-500B-06E5-C81303B5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565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EE49-BC9E-0728-5D5C-B441025C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41D8B-EFE6-D857-F2D3-E3903429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FD3FF-3EA6-A470-938D-2B2755196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59322-B971-9CF6-A3DE-66061C55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73CE0-8A52-4279-4357-34B1D98F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CC5D4-9B23-5E17-0CBB-A74B736A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7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873F-1F9E-68E5-7BF5-B5008A0B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13E87-4672-7FE8-E7AE-9E2927AA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DB190-A47C-72C8-14BD-CA298E986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D5293-4A38-C9C6-519B-934A50CF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5F614-E33F-FA1F-941B-A2B3E0F4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D184D-9800-9D56-2C8E-C73A6BD2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28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9609B-B299-E415-6413-A1E3BFEF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3780B-7C24-5D8C-37DD-884CFC84B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857AE-1C32-24D7-A7A7-F2FB7E4E9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34D79-90E0-4FA0-B249-7287214096C0}" type="datetimeFigureOut">
              <a:rPr lang="en-DE" smtClean="0"/>
              <a:t>12/04/2023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D117D-BA57-55FD-5379-A39C05D27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6B0D7-D39D-94F0-3967-E875EF76E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7290-445A-4B01-A995-CA3942C9379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924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C30D86-94BC-B2F2-9164-26729E2CE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6" t="-795" r="24862" b="4135"/>
          <a:stretch/>
        </p:blipFill>
        <p:spPr>
          <a:xfrm>
            <a:off x="1143000" y="123826"/>
            <a:ext cx="109061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7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21C3-221B-6A00-7A80-29570777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EE96-8122-5A1C-2084-669F5A11B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25E14-04BA-DF62-927B-FDC1894D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23" t="4956" r="32879" b="37025"/>
          <a:stretch/>
        </p:blipFill>
        <p:spPr>
          <a:xfrm>
            <a:off x="3472873" y="748145"/>
            <a:ext cx="5652556" cy="56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BFEC8-6EAD-9DB6-D5FF-BA4C80B7D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7" t="9081" r="17006" b="13389"/>
          <a:stretch/>
        </p:blipFill>
        <p:spPr>
          <a:xfrm>
            <a:off x="1099127" y="102908"/>
            <a:ext cx="9993746" cy="6652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ECA4F4-FB7D-08B2-7B59-E53B42F43E3D}"/>
              </a:ext>
            </a:extLst>
          </p:cNvPr>
          <p:cNvSpPr/>
          <p:nvPr/>
        </p:nvSpPr>
        <p:spPr>
          <a:xfrm>
            <a:off x="1717963" y="992038"/>
            <a:ext cx="2881745" cy="9568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615D1-8500-681B-7CD7-50D750043B48}"/>
              </a:ext>
            </a:extLst>
          </p:cNvPr>
          <p:cNvSpPr txBox="1"/>
          <p:nvPr/>
        </p:nvSpPr>
        <p:spPr>
          <a:xfrm>
            <a:off x="4686233" y="1239622"/>
            <a:ext cx="883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YAML</a:t>
            </a:r>
            <a:endParaRPr lang="en-DE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27CFF-D34D-2ECF-177E-2DC24E8AA5D0}"/>
              </a:ext>
            </a:extLst>
          </p:cNvPr>
          <p:cNvSpPr/>
          <p:nvPr/>
        </p:nvSpPr>
        <p:spPr>
          <a:xfrm>
            <a:off x="1717963" y="2027208"/>
            <a:ext cx="9231048" cy="64698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0F6C7-7429-3273-9D36-B7ABBEE59DE5}"/>
              </a:ext>
            </a:extLst>
          </p:cNvPr>
          <p:cNvSpPr txBox="1"/>
          <p:nvPr/>
        </p:nvSpPr>
        <p:spPr>
          <a:xfrm>
            <a:off x="5002886" y="211986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CHUNK</a:t>
            </a:r>
            <a:endParaRPr lang="en-D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92B949-5B03-1667-52A0-53B53FC811E0}"/>
              </a:ext>
            </a:extLst>
          </p:cNvPr>
          <p:cNvSpPr/>
          <p:nvPr/>
        </p:nvSpPr>
        <p:spPr>
          <a:xfrm>
            <a:off x="1717963" y="2838001"/>
            <a:ext cx="9231048" cy="16304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A0287-A3F6-1140-F2FD-AFC9FA777DB6}"/>
              </a:ext>
            </a:extLst>
          </p:cNvPr>
          <p:cNvSpPr txBox="1"/>
          <p:nvPr/>
        </p:nvSpPr>
        <p:spPr>
          <a:xfrm>
            <a:off x="5785099" y="2838001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PLAIN TEXT</a:t>
            </a:r>
            <a:endParaRPr lang="en-DE" sz="24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17AC72-7BA3-EA2C-CA13-341AC3F944E2}"/>
              </a:ext>
            </a:extLst>
          </p:cNvPr>
          <p:cNvSpPr/>
          <p:nvPr/>
        </p:nvSpPr>
        <p:spPr>
          <a:xfrm>
            <a:off x="4110400" y="276045"/>
            <a:ext cx="883191" cy="5530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67848-1A41-C3F5-B7C0-74BA80B61405}"/>
              </a:ext>
            </a:extLst>
          </p:cNvPr>
          <p:cNvSpPr txBox="1"/>
          <p:nvPr/>
        </p:nvSpPr>
        <p:spPr>
          <a:xfrm>
            <a:off x="5212810" y="320559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KNIT</a:t>
            </a:r>
            <a:endParaRPr lang="en-DE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8C3ED-7F57-2E35-8CE7-9DD48BB3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1D355-4DCB-1CBF-2F3C-6CE7EB470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241" b="6666"/>
          <a:stretch/>
        </p:blipFill>
        <p:spPr>
          <a:xfrm>
            <a:off x="0" y="542925"/>
            <a:ext cx="12254650" cy="62102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9ED7BA-7758-FFFA-78BF-67C73A98D957}"/>
              </a:ext>
            </a:extLst>
          </p:cNvPr>
          <p:cNvSpPr/>
          <p:nvPr/>
        </p:nvSpPr>
        <p:spPr>
          <a:xfrm>
            <a:off x="8166010" y="3545850"/>
            <a:ext cx="3988094" cy="32073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rgbClr val="FFC000"/>
                </a:solidFill>
              </a:ln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182CB-3FC5-6577-697F-E2240CB56E39}"/>
              </a:ext>
            </a:extLst>
          </p:cNvPr>
          <p:cNvSpPr txBox="1"/>
          <p:nvPr/>
        </p:nvSpPr>
        <p:spPr>
          <a:xfrm>
            <a:off x="8871228" y="5589968"/>
            <a:ext cx="292291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WORKSPACE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22917-D3AD-3A1C-77D7-1DDC3A621478}"/>
              </a:ext>
            </a:extLst>
          </p:cNvPr>
          <p:cNvSpPr txBox="1"/>
          <p:nvPr/>
        </p:nvSpPr>
        <p:spPr>
          <a:xfrm>
            <a:off x="8653868" y="1672196"/>
            <a:ext cx="3230261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ENVIRONMENT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6AB1C-B0D3-0550-38D1-7608BF285435}"/>
              </a:ext>
            </a:extLst>
          </p:cNvPr>
          <p:cNvSpPr/>
          <p:nvPr/>
        </p:nvSpPr>
        <p:spPr>
          <a:xfrm>
            <a:off x="8166010" y="537475"/>
            <a:ext cx="3988094" cy="29157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rgbClr val="FFC000"/>
                </a:solidFill>
              </a:ln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7889E-315B-2FEA-CB0C-CE9C3CC4BAC1}"/>
              </a:ext>
            </a:extLst>
          </p:cNvPr>
          <p:cNvSpPr txBox="1"/>
          <p:nvPr/>
        </p:nvSpPr>
        <p:spPr>
          <a:xfrm>
            <a:off x="2998909" y="4001294"/>
            <a:ext cx="2301916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CONSOLE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744A07-CB27-0428-82EA-819B8E24C85C}"/>
              </a:ext>
            </a:extLst>
          </p:cNvPr>
          <p:cNvSpPr/>
          <p:nvPr/>
        </p:nvSpPr>
        <p:spPr>
          <a:xfrm>
            <a:off x="66677" y="876301"/>
            <a:ext cx="8033028" cy="5876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rgbClr val="FFC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085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17D78D5-46E3-BE4F-2A89-263A3C1BF3DE}"/>
              </a:ext>
            </a:extLst>
          </p:cNvPr>
          <p:cNvGrpSpPr/>
          <p:nvPr/>
        </p:nvGrpSpPr>
        <p:grpSpPr>
          <a:xfrm>
            <a:off x="66675" y="0"/>
            <a:ext cx="12125325" cy="6686550"/>
            <a:chOff x="2743200" y="1824759"/>
            <a:chExt cx="6096000" cy="333302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CE9E4F-F674-698C-C393-50904B95C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b="6431"/>
            <a:stretch/>
          </p:blipFill>
          <p:spPr>
            <a:xfrm>
              <a:off x="2743200" y="1824759"/>
              <a:ext cx="6096000" cy="3208482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860FB-C9A0-7B0B-11C2-6209D723CFA6}"/>
                </a:ext>
              </a:extLst>
            </p:cNvPr>
            <p:cNvSpPr txBox="1"/>
            <p:nvPr/>
          </p:nvSpPr>
          <p:spPr>
            <a:xfrm>
              <a:off x="4191001" y="2609850"/>
              <a:ext cx="948849" cy="31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</a:rPr>
                <a:t>SOURCE</a:t>
              </a:r>
              <a:endParaRPr lang="en-DE" sz="36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BB4BAE-3D5D-AE4D-7EC1-57698922466D}"/>
                </a:ext>
              </a:extLst>
            </p:cNvPr>
            <p:cNvSpPr/>
            <p:nvPr/>
          </p:nvSpPr>
          <p:spPr>
            <a:xfrm>
              <a:off x="2743201" y="2162691"/>
              <a:ext cx="4038600" cy="12776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rgbClr val="FFC000"/>
                  </a:solidFill>
                </a:ln>
                <a:noFill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0268A7-FD6D-0892-AEC4-6A9C5A1E07F3}"/>
                </a:ext>
              </a:extLst>
            </p:cNvPr>
            <p:cNvSpPr txBox="1"/>
            <p:nvPr/>
          </p:nvSpPr>
          <p:spPr>
            <a:xfrm>
              <a:off x="4183858" y="4586604"/>
              <a:ext cx="1157287" cy="31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</a:rPr>
                <a:t>CONSOLE</a:t>
              </a:r>
              <a:endParaRPr lang="en-DE" sz="36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D4A0D-81C4-DC86-B080-EC18A1A3A8DF}"/>
                </a:ext>
              </a:extLst>
            </p:cNvPr>
            <p:cNvSpPr/>
            <p:nvPr/>
          </p:nvSpPr>
          <p:spPr>
            <a:xfrm>
              <a:off x="2743201" y="3503057"/>
              <a:ext cx="4038600" cy="165473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rgbClr val="FFC000"/>
                  </a:solidFill>
                </a:ln>
                <a:noFill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78ADF8-AC3D-36C0-6147-CCC6C387F70A}"/>
                </a:ext>
              </a:extLst>
            </p:cNvPr>
            <p:cNvSpPr/>
            <p:nvPr/>
          </p:nvSpPr>
          <p:spPr>
            <a:xfrm>
              <a:off x="6815136" y="3548063"/>
              <a:ext cx="2005012" cy="160972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rgbClr val="FFC000"/>
                  </a:solidFill>
                </a:ln>
                <a:noFill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12322-A13A-3A04-C680-1FA96F1215F1}"/>
                </a:ext>
              </a:extLst>
            </p:cNvPr>
            <p:cNvSpPr txBox="1"/>
            <p:nvPr/>
          </p:nvSpPr>
          <p:spPr>
            <a:xfrm>
              <a:off x="7181049" y="4541516"/>
              <a:ext cx="1458126" cy="32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</a:rPr>
                <a:t>WORKSPACE</a:t>
              </a:r>
              <a:endParaRPr lang="en-DE" sz="36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D750B9-92CA-D5E7-5B69-C1E3C0A36822}"/>
                </a:ext>
              </a:extLst>
            </p:cNvPr>
            <p:cNvSpPr txBox="1"/>
            <p:nvPr/>
          </p:nvSpPr>
          <p:spPr>
            <a:xfrm>
              <a:off x="7060406" y="2637456"/>
              <a:ext cx="1624012" cy="31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</a:rPr>
                <a:t>ENVIRONMENT</a:t>
              </a:r>
              <a:endParaRPr lang="en-DE" sz="36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DD7014-5EA9-0E4F-54A9-074090B7A87E}"/>
                </a:ext>
              </a:extLst>
            </p:cNvPr>
            <p:cNvSpPr/>
            <p:nvPr/>
          </p:nvSpPr>
          <p:spPr>
            <a:xfrm>
              <a:off x="6815136" y="2085975"/>
              <a:ext cx="2005012" cy="1417082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rgbClr val="FFC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14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BBB2-E21A-D561-2A96-4EB7BBEF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2000B03-5C6A-DFB8-7675-37187F4C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"/>
          <a:stretch/>
        </p:blipFill>
        <p:spPr>
          <a:xfrm>
            <a:off x="2175932" y="3328145"/>
            <a:ext cx="7734686" cy="1329043"/>
          </a:xfrm>
        </p:spPr>
      </p:pic>
    </p:spTree>
    <p:extLst>
      <p:ext uri="{BB962C8B-B14F-4D97-AF65-F5344CB8AC3E}">
        <p14:creationId xmlns:p14="http://schemas.microsoft.com/office/powerpoint/2010/main" val="136735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3496-E699-DD61-36E9-E4DC3829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ACDC-8024-B96A-EBFE-7F87865F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E0658-FB8B-C16D-8F1D-158C80E09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7" r="50000" b="7222"/>
          <a:stretch/>
        </p:blipFill>
        <p:spPr>
          <a:xfrm>
            <a:off x="146012" y="561974"/>
            <a:ext cx="11899976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4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AC5A6-FBE9-708E-36B7-3753BFAE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862"/>
            <a:ext cx="13159339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5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69AC9B8-2B98-942B-78B9-11A364468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35493" r="3243" b="39616"/>
          <a:stretch/>
        </p:blipFill>
        <p:spPr>
          <a:xfrm>
            <a:off x="609725" y="1228726"/>
            <a:ext cx="10972550" cy="4140200"/>
          </a:xfrm>
        </p:spPr>
      </p:pic>
    </p:spTree>
    <p:extLst>
      <p:ext uri="{BB962C8B-B14F-4D97-AF65-F5344CB8AC3E}">
        <p14:creationId xmlns:p14="http://schemas.microsoft.com/office/powerpoint/2010/main" val="4327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17C1D56-176C-7014-F2C8-81B2A4128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9" t="2877" r="33132" b="55388"/>
          <a:stretch/>
        </p:blipFill>
        <p:spPr>
          <a:xfrm>
            <a:off x="952500" y="457199"/>
            <a:ext cx="3048000" cy="5591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1755E-E9CA-2681-E7C2-EA3C6E605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15" t="17500" r="16484" b="14722"/>
          <a:stretch/>
        </p:blipFill>
        <p:spPr>
          <a:xfrm>
            <a:off x="6296024" y="704849"/>
            <a:ext cx="5353051" cy="58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FD805C-6B9B-FF92-5D71-C032D0B7F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695" r="32642" b="36541"/>
          <a:stretch/>
        </p:blipFill>
        <p:spPr>
          <a:xfrm>
            <a:off x="2283124" y="-1530893"/>
            <a:ext cx="7464725" cy="77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2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Miriam Lerma</dc:creator>
  <cp:lastModifiedBy>Miriam Lerma</cp:lastModifiedBy>
  <cp:revision>3</cp:revision>
  <dcterms:created xsi:type="dcterms:W3CDTF">2023-04-11T11:53:50Z</dcterms:created>
  <dcterms:modified xsi:type="dcterms:W3CDTF">2023-04-12T09:08:20Z</dcterms:modified>
</cp:coreProperties>
</file>